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280"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137359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15443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18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ctr"/>
            <a:endParaRPr lang="ru-RU" sz="800" b="1" dirty="0">
              <a:latin typeface="Times New Roman" panose="02020603050405020304" pitchFamily="18" charset="0"/>
              <a:cs typeface="Times New Roman" panose="02020603050405020304" pitchFamily="18" charset="0"/>
            </a:endParaRPr>
          </a:p>
          <a:p>
            <a:pPr indent="361950"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жел соғады, күші 9–14, екпіні 15–20 м/с. Ауа температурасы түнде 13–15, күндіз                        29–31 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19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ctr"/>
            <a:endParaRPr lang="ru-RU" sz="800" b="1" dirty="0">
              <a:latin typeface="Times New Roman" panose="02020603050405020304" pitchFamily="18" charset="0"/>
              <a:cs typeface="Times New Roman" panose="02020603050405020304" pitchFamily="18" charset="0"/>
            </a:endParaRPr>
          </a:p>
          <a:p>
            <a:pPr indent="361950" algn="just"/>
            <a:r>
              <a:rPr lang="ru-RU" sz="1150" b="1"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kk-KZ" altLang="ru-RU" sz="1100" dirty="0">
                <a:latin typeface="Times New Roman" panose="02020603050405020304" pitchFamily="18" charset="0"/>
                <a:cs typeface="Times New Roman" panose="02020603050405020304" pitchFamily="18" charset="0"/>
              </a:rPr>
              <a:t>Шығыстан жел соғады, күші 9–14, екпіні 15–20</a:t>
            </a:r>
            <a:r>
              <a:rPr lang="ru-RU" sz="1150" dirty="0">
                <a:latin typeface="Times New Roman" panose="02020603050405020304" pitchFamily="18" charset="0"/>
                <a:cs typeface="Times New Roman" panose="02020603050405020304" pitchFamily="18" charset="0"/>
              </a:rPr>
              <a:t>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мамырға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49104" y="3101345"/>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6346" y="2314994"/>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61950"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36195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03684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РМ-10</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a:t>
                      </a:r>
                      <a:r>
                        <a:rPr lang="kk-KZ" sz="1000" dirty="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25902</TotalTime>
  <Words>581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5102</cp:revision>
  <cp:lastPrinted>2021-07-01T07:38:07Z</cp:lastPrinted>
  <dcterms:created xsi:type="dcterms:W3CDTF">2018-03-27T06:03:00Z</dcterms:created>
  <dcterms:modified xsi:type="dcterms:W3CDTF">2026-05-17T08:18:28Z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